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1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4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8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3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6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2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3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3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0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6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CC116-DF7D-4EE5-8E55-8FBE01605E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117B9-DDD5-4F68-BE68-5EF915E3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1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006978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close up of a person&#10;&#10;Description automatically generated">
            <a:extLst>
              <a:ext uri="{FF2B5EF4-FFF2-40B4-BE49-F238E27FC236}">
                <a16:creationId xmlns:a16="http://schemas.microsoft.com/office/drawing/2014/main" id="{262E8BE2-D876-490D-85C0-E559066306B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401" y="2630768"/>
            <a:ext cx="3945197" cy="23238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772B8F-2185-44EC-9305-861894820A0D}"/>
              </a:ext>
            </a:extLst>
          </p:cNvPr>
          <p:cNvSpPr txBox="1"/>
          <p:nvPr/>
        </p:nvSpPr>
        <p:spPr>
          <a:xfrm>
            <a:off x="0" y="4969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Military Transition Checklist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A06765-05A6-42C4-BD20-FE887F302F91}"/>
              </a:ext>
            </a:extLst>
          </p:cNvPr>
          <p:cNvSpPr txBox="1"/>
          <p:nvPr/>
        </p:nvSpPr>
        <p:spPr>
          <a:xfrm>
            <a:off x="137022" y="868833"/>
            <a:ext cx="886995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Backward Plan the following</a:t>
            </a:r>
            <a:r>
              <a:rPr lang="en-US" sz="2400" dirty="0"/>
              <a:t>:</a:t>
            </a:r>
            <a:endParaRPr lang="en-US" sz="2400" u="sng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Define your End State (What do you want from this next stage of your life)?</a:t>
            </a:r>
          </a:p>
          <a:p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Learn who you are and your interests (Reflect on what you enjoy)</a:t>
            </a:r>
          </a:p>
          <a:p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Identify what you are willing to sacrifice (deprioritize to accomplish other areas)</a:t>
            </a:r>
          </a:p>
          <a:p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Identify your strengths and weaknesses (What skills do you have)</a:t>
            </a:r>
          </a:p>
          <a:p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Pick an industry that fits your interests and skills (maybe not all skills- then determine plan to bridge gap on shortcomings)</a:t>
            </a:r>
          </a:p>
          <a:p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Identify the location of that industry (Does it align with your priorities?)</a:t>
            </a:r>
          </a:p>
          <a:p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Begin networking and Company research (Intel preparation of the battlefield)</a:t>
            </a:r>
          </a:p>
          <a:p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Reassess shortcomings plan as network grows and job title familiarity increases</a:t>
            </a:r>
          </a:p>
          <a:p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Define your PACE plan that gets your to your end state (your career will change again after leaving the military, so have alternate paths to that end state)</a:t>
            </a:r>
          </a:p>
          <a:p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Establish achievable goals that progress you on your path</a:t>
            </a:r>
          </a:p>
          <a:p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Develop your story (your pitch, your personal brand)</a:t>
            </a:r>
          </a:p>
          <a:p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dirty="0"/>
              <a:t>Leverage your network, skills, and accomplishments to launch your new career</a:t>
            </a:r>
          </a:p>
        </p:txBody>
      </p:sp>
    </p:spTree>
    <p:extLst>
      <p:ext uri="{BB962C8B-B14F-4D97-AF65-F5344CB8AC3E}">
        <p14:creationId xmlns:p14="http://schemas.microsoft.com/office/powerpoint/2010/main" val="395705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189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Sweeney, Ryan (GE Aviation, US)</dc:creator>
  <cp:lastModifiedBy>Sweeney, Ryan (GE Aviation, US)</cp:lastModifiedBy>
  <cp:revision>5</cp:revision>
  <dcterms:created xsi:type="dcterms:W3CDTF">2020-03-29T17:48:39Z</dcterms:created>
  <dcterms:modified xsi:type="dcterms:W3CDTF">2020-03-30T01:52:15Z</dcterms:modified>
</cp:coreProperties>
</file>